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8" r:id="rId5"/>
    <p:sldId id="267" r:id="rId6"/>
    <p:sldId id="268" r:id="rId7"/>
    <p:sldId id="289" r:id="rId8"/>
    <p:sldId id="285" r:id="rId9"/>
    <p:sldId id="287" r:id="rId10"/>
    <p:sldId id="290" r:id="rId11"/>
    <p:sldId id="283" r:id="rId12"/>
    <p:sldId id="291" r:id="rId13"/>
    <p:sldId id="294" r:id="rId14"/>
    <p:sldId id="282" r:id="rId15"/>
    <p:sldId id="293" r:id="rId16"/>
    <p:sldId id="288" r:id="rId17"/>
    <p:sldId id="279" r:id="rId18"/>
    <p:sldId id="298" r:id="rId19"/>
    <p:sldId id="281" r:id="rId20"/>
    <p:sldId id="296" r:id="rId21"/>
    <p:sldId id="284" r:id="rId22"/>
    <p:sldId id="292" r:id="rId23"/>
    <p:sldId id="280" r:id="rId24"/>
    <p:sldId id="286" r:id="rId25"/>
    <p:sldId id="29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42F"/>
    <a:srgbClr val="72A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4E47B1-8CFD-4CB7-8C7B-8CF7C779B2DB}" v="73" dt="2022-12-05T12:19:02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eriek de Vries Robbé" userId="fdc547e9-d31c-41dc-9130-17ff1eac8a8a" providerId="ADAL" clId="{414E47B1-8CFD-4CB7-8C7B-8CF7C779B2DB}"/>
    <pc:docChg chg="undo redo custSel addSld delSld modSld sldOrd">
      <pc:chgData name="Frederiek de Vries Robbé" userId="fdc547e9-d31c-41dc-9130-17ff1eac8a8a" providerId="ADAL" clId="{414E47B1-8CFD-4CB7-8C7B-8CF7C779B2DB}" dt="2022-12-05T12:19:02.444" v="1254" actId="20577"/>
      <pc:docMkLst>
        <pc:docMk/>
      </pc:docMkLst>
      <pc:sldChg chg="addSp delSp modSp mod">
        <pc:chgData name="Frederiek de Vries Robbé" userId="fdc547e9-d31c-41dc-9130-17ff1eac8a8a" providerId="ADAL" clId="{414E47B1-8CFD-4CB7-8C7B-8CF7C779B2DB}" dt="2022-12-05T11:57:15.240" v="1210" actId="20577"/>
        <pc:sldMkLst>
          <pc:docMk/>
          <pc:sldMk cId="3167336976" sldId="267"/>
        </pc:sldMkLst>
        <pc:spChg chg="mod">
          <ac:chgData name="Frederiek de Vries Robbé" userId="fdc547e9-d31c-41dc-9130-17ff1eac8a8a" providerId="ADAL" clId="{414E47B1-8CFD-4CB7-8C7B-8CF7C779B2DB}" dt="2022-12-05T11:57:15.240" v="1210" actId="20577"/>
          <ac:spMkLst>
            <pc:docMk/>
            <pc:sldMk cId="3167336976" sldId="267"/>
            <ac:spMk id="2" creationId="{080B4684-EA66-A5AB-9159-3756B8555C24}"/>
          </ac:spMkLst>
        </pc:spChg>
        <pc:spChg chg="del mod">
          <ac:chgData name="Frederiek de Vries Robbé" userId="fdc547e9-d31c-41dc-9130-17ff1eac8a8a" providerId="ADAL" clId="{414E47B1-8CFD-4CB7-8C7B-8CF7C779B2DB}" dt="2022-12-05T11:23:41.747" v="70" actId="478"/>
          <ac:spMkLst>
            <pc:docMk/>
            <pc:sldMk cId="3167336976" sldId="267"/>
            <ac:spMk id="3" creationId="{75CB63D8-2119-572E-201E-108BC052FFB4}"/>
          </ac:spMkLst>
        </pc:spChg>
        <pc:spChg chg="add mod">
          <ac:chgData name="Frederiek de Vries Robbé" userId="fdc547e9-d31c-41dc-9130-17ff1eac8a8a" providerId="ADAL" clId="{414E47B1-8CFD-4CB7-8C7B-8CF7C779B2DB}" dt="2022-12-05T11:33:21.234" v="264" actId="14100"/>
          <ac:spMkLst>
            <pc:docMk/>
            <pc:sldMk cId="3167336976" sldId="267"/>
            <ac:spMk id="9" creationId="{F3E8936F-C07C-73F5-3B92-E4047E23CEB1}"/>
          </ac:spMkLst>
        </pc:spChg>
        <pc:picChg chg="add mod">
          <ac:chgData name="Frederiek de Vries Robbé" userId="fdc547e9-d31c-41dc-9130-17ff1eac8a8a" providerId="ADAL" clId="{414E47B1-8CFD-4CB7-8C7B-8CF7C779B2DB}" dt="2022-12-05T11:27:55.560" v="158" actId="14100"/>
          <ac:picMkLst>
            <pc:docMk/>
            <pc:sldMk cId="3167336976" sldId="267"/>
            <ac:picMk id="8" creationId="{2F4457CB-26EE-E393-1221-3DA14C0744A8}"/>
          </ac:picMkLst>
        </pc:picChg>
        <pc:picChg chg="add mod modCrop">
          <ac:chgData name="Frederiek de Vries Robbé" userId="fdc547e9-d31c-41dc-9130-17ff1eac8a8a" providerId="ADAL" clId="{414E47B1-8CFD-4CB7-8C7B-8CF7C779B2DB}" dt="2022-12-05T11:28:11.261" v="175" actId="1038"/>
          <ac:picMkLst>
            <pc:docMk/>
            <pc:sldMk cId="3167336976" sldId="267"/>
            <ac:picMk id="11" creationId="{DA1A2502-EF7C-57E8-CF7B-7ADA18BE6B93}"/>
          </ac:picMkLst>
        </pc:picChg>
        <pc:picChg chg="add mod modCrop">
          <ac:chgData name="Frederiek de Vries Robbé" userId="fdc547e9-d31c-41dc-9130-17ff1eac8a8a" providerId="ADAL" clId="{414E47B1-8CFD-4CB7-8C7B-8CF7C779B2DB}" dt="2022-12-05T11:28:01.954" v="172" actId="1037"/>
          <ac:picMkLst>
            <pc:docMk/>
            <pc:sldMk cId="3167336976" sldId="267"/>
            <ac:picMk id="13" creationId="{9114937B-0775-1722-C6CF-82BC42C4E777}"/>
          </ac:picMkLst>
        </pc:picChg>
      </pc:sldChg>
      <pc:sldChg chg="addSp delSp modSp add del mod modAnim">
        <pc:chgData name="Frederiek de Vries Robbé" userId="fdc547e9-d31c-41dc-9130-17ff1eac8a8a" providerId="ADAL" clId="{414E47B1-8CFD-4CB7-8C7B-8CF7C779B2DB}" dt="2022-12-05T11:57:38.120" v="1211"/>
        <pc:sldMkLst>
          <pc:docMk/>
          <pc:sldMk cId="4115950794" sldId="268"/>
        </pc:sldMkLst>
        <pc:spChg chg="del">
          <ac:chgData name="Frederiek de Vries Robbé" userId="fdc547e9-d31c-41dc-9130-17ff1eac8a8a" providerId="ADAL" clId="{414E47B1-8CFD-4CB7-8C7B-8CF7C779B2DB}" dt="2022-12-05T11:28:26.049" v="176" actId="478"/>
          <ac:spMkLst>
            <pc:docMk/>
            <pc:sldMk cId="4115950794" sldId="268"/>
            <ac:spMk id="5" creationId="{2455B2AB-521D-25F4-BF4D-09531F7F4D55}"/>
          </ac:spMkLst>
        </pc:spChg>
        <pc:spChg chg="mod">
          <ac:chgData name="Frederiek de Vries Robbé" userId="fdc547e9-d31c-41dc-9130-17ff1eac8a8a" providerId="ADAL" clId="{414E47B1-8CFD-4CB7-8C7B-8CF7C779B2DB}" dt="2022-12-05T11:30:10.513" v="200" actId="1076"/>
          <ac:spMkLst>
            <pc:docMk/>
            <pc:sldMk cId="4115950794" sldId="268"/>
            <ac:spMk id="10" creationId="{2E015FF0-808F-C67F-235A-2A75FA7A465C}"/>
          </ac:spMkLst>
        </pc:spChg>
        <pc:spChg chg="add mod">
          <ac:chgData name="Frederiek de Vries Robbé" userId="fdc547e9-d31c-41dc-9130-17ff1eac8a8a" providerId="ADAL" clId="{414E47B1-8CFD-4CB7-8C7B-8CF7C779B2DB}" dt="2022-12-05T11:42:47.104" v="671" actId="20577"/>
          <ac:spMkLst>
            <pc:docMk/>
            <pc:sldMk cId="4115950794" sldId="268"/>
            <ac:spMk id="12" creationId="{848FCA04-E18C-E5DF-FF57-88F9CFAE4115}"/>
          </ac:spMkLst>
        </pc:spChg>
        <pc:picChg chg="add mod">
          <ac:chgData name="Frederiek de Vries Robbé" userId="fdc547e9-d31c-41dc-9130-17ff1eac8a8a" providerId="ADAL" clId="{414E47B1-8CFD-4CB7-8C7B-8CF7C779B2DB}" dt="2022-12-05T11:29:12.366" v="184"/>
          <ac:picMkLst>
            <pc:docMk/>
            <pc:sldMk cId="4115950794" sldId="268"/>
            <ac:picMk id="13" creationId="{90050499-BC28-ED9B-6864-35323E149EC2}"/>
          </ac:picMkLst>
        </pc:picChg>
        <pc:picChg chg="add mod ord">
          <ac:chgData name="Frederiek de Vries Robbé" userId="fdc547e9-d31c-41dc-9130-17ff1eac8a8a" providerId="ADAL" clId="{414E47B1-8CFD-4CB7-8C7B-8CF7C779B2DB}" dt="2022-12-05T11:29:41.291" v="197" actId="167"/>
          <ac:picMkLst>
            <pc:docMk/>
            <pc:sldMk cId="4115950794" sldId="268"/>
            <ac:picMk id="14" creationId="{AB69EA6F-080E-2878-92B8-50C54C1767D6}"/>
          </ac:picMkLst>
        </pc:picChg>
        <pc:picChg chg="add mod">
          <ac:chgData name="Frederiek de Vries Robbé" userId="fdc547e9-d31c-41dc-9130-17ff1eac8a8a" providerId="ADAL" clId="{414E47B1-8CFD-4CB7-8C7B-8CF7C779B2DB}" dt="2022-12-05T11:30:53.076" v="201"/>
          <ac:picMkLst>
            <pc:docMk/>
            <pc:sldMk cId="4115950794" sldId="268"/>
            <ac:picMk id="15" creationId="{F29BF338-3A1F-D96E-AD9F-3FE52F045417}"/>
          </ac:picMkLst>
        </pc:picChg>
      </pc:sldChg>
      <pc:sldChg chg="del">
        <pc:chgData name="Frederiek de Vries Robbé" userId="fdc547e9-d31c-41dc-9130-17ff1eac8a8a" providerId="ADAL" clId="{414E47B1-8CFD-4CB7-8C7B-8CF7C779B2DB}" dt="2022-12-05T11:56:37.603" v="1192" actId="47"/>
        <pc:sldMkLst>
          <pc:docMk/>
          <pc:sldMk cId="904765201" sldId="269"/>
        </pc:sldMkLst>
      </pc:sldChg>
      <pc:sldChg chg="add del">
        <pc:chgData name="Frederiek de Vries Robbé" userId="fdc547e9-d31c-41dc-9130-17ff1eac8a8a" providerId="ADAL" clId="{414E47B1-8CFD-4CB7-8C7B-8CF7C779B2DB}" dt="2022-12-05T11:56:40.738" v="1193" actId="47"/>
        <pc:sldMkLst>
          <pc:docMk/>
          <pc:sldMk cId="3252071750" sldId="270"/>
        </pc:sldMkLst>
      </pc:sldChg>
      <pc:sldChg chg="del">
        <pc:chgData name="Frederiek de Vries Robbé" userId="fdc547e9-d31c-41dc-9130-17ff1eac8a8a" providerId="ADAL" clId="{414E47B1-8CFD-4CB7-8C7B-8CF7C779B2DB}" dt="2022-12-05T10:08:11.938" v="44" actId="47"/>
        <pc:sldMkLst>
          <pc:docMk/>
          <pc:sldMk cId="1795098111" sldId="271"/>
        </pc:sldMkLst>
      </pc:sldChg>
      <pc:sldChg chg="del">
        <pc:chgData name="Frederiek de Vries Robbé" userId="fdc547e9-d31c-41dc-9130-17ff1eac8a8a" providerId="ADAL" clId="{414E47B1-8CFD-4CB7-8C7B-8CF7C779B2DB}" dt="2022-12-05T10:08:10.216" v="43" actId="47"/>
        <pc:sldMkLst>
          <pc:docMk/>
          <pc:sldMk cId="3175332339" sldId="272"/>
        </pc:sldMkLst>
      </pc:sldChg>
      <pc:sldChg chg="del">
        <pc:chgData name="Frederiek de Vries Robbé" userId="fdc547e9-d31c-41dc-9130-17ff1eac8a8a" providerId="ADAL" clId="{414E47B1-8CFD-4CB7-8C7B-8CF7C779B2DB}" dt="2022-12-05T10:08:09.146" v="42" actId="47"/>
        <pc:sldMkLst>
          <pc:docMk/>
          <pc:sldMk cId="1211141188" sldId="273"/>
        </pc:sldMkLst>
      </pc:sldChg>
      <pc:sldChg chg="del">
        <pc:chgData name="Frederiek de Vries Robbé" userId="fdc547e9-d31c-41dc-9130-17ff1eac8a8a" providerId="ADAL" clId="{414E47B1-8CFD-4CB7-8C7B-8CF7C779B2DB}" dt="2022-12-05T10:08:05.900" v="41" actId="47"/>
        <pc:sldMkLst>
          <pc:docMk/>
          <pc:sldMk cId="2436403933" sldId="274"/>
        </pc:sldMkLst>
      </pc:sldChg>
      <pc:sldChg chg="del">
        <pc:chgData name="Frederiek de Vries Robbé" userId="fdc547e9-d31c-41dc-9130-17ff1eac8a8a" providerId="ADAL" clId="{414E47B1-8CFD-4CB7-8C7B-8CF7C779B2DB}" dt="2022-12-05T10:08:04.592" v="40" actId="47"/>
        <pc:sldMkLst>
          <pc:docMk/>
          <pc:sldMk cId="4254799739" sldId="276"/>
        </pc:sldMkLst>
      </pc:sldChg>
      <pc:sldChg chg="modSp del mod">
        <pc:chgData name="Frederiek de Vries Robbé" userId="fdc547e9-d31c-41dc-9130-17ff1eac8a8a" providerId="ADAL" clId="{414E47B1-8CFD-4CB7-8C7B-8CF7C779B2DB}" dt="2022-12-05T10:08:03.132" v="39" actId="47"/>
        <pc:sldMkLst>
          <pc:docMk/>
          <pc:sldMk cId="1120838774" sldId="277"/>
        </pc:sldMkLst>
        <pc:spChg chg="mod">
          <ac:chgData name="Frederiek de Vries Robbé" userId="fdc547e9-d31c-41dc-9130-17ff1eac8a8a" providerId="ADAL" clId="{414E47B1-8CFD-4CB7-8C7B-8CF7C779B2DB}" dt="2022-12-05T10:03:45.877" v="14" actId="14100"/>
          <ac:spMkLst>
            <pc:docMk/>
            <pc:sldMk cId="1120838774" sldId="277"/>
            <ac:spMk id="5" creationId="{24A6087F-292F-B1A9-C4B0-BBB46ABA9F34}"/>
          </ac:spMkLst>
        </pc:spChg>
      </pc:sldChg>
      <pc:sldChg chg="modSp mod">
        <pc:chgData name="Frederiek de Vries Robbé" userId="fdc547e9-d31c-41dc-9130-17ff1eac8a8a" providerId="ADAL" clId="{414E47B1-8CFD-4CB7-8C7B-8CF7C779B2DB}" dt="2022-12-05T11:57:04.679" v="1201" actId="20577"/>
        <pc:sldMkLst>
          <pc:docMk/>
          <pc:sldMk cId="3058179425" sldId="278"/>
        </pc:sldMkLst>
        <pc:spChg chg="mod">
          <ac:chgData name="Frederiek de Vries Robbé" userId="fdc547e9-d31c-41dc-9130-17ff1eac8a8a" providerId="ADAL" clId="{414E47B1-8CFD-4CB7-8C7B-8CF7C779B2DB}" dt="2022-12-05T11:57:04.679" v="1201" actId="20577"/>
          <ac:spMkLst>
            <pc:docMk/>
            <pc:sldMk cId="3058179425" sldId="278"/>
            <ac:spMk id="3" creationId="{F3B208CD-6A55-1AB4-2758-DED27F6B227F}"/>
          </ac:spMkLst>
        </pc:spChg>
      </pc:sldChg>
      <pc:sldChg chg="addSp delSp modSp add mod ord modAnim">
        <pc:chgData name="Frederiek de Vries Robbé" userId="fdc547e9-d31c-41dc-9130-17ff1eac8a8a" providerId="ADAL" clId="{414E47B1-8CFD-4CB7-8C7B-8CF7C779B2DB}" dt="2022-12-05T11:58:45.294" v="1222"/>
        <pc:sldMkLst>
          <pc:docMk/>
          <pc:sldMk cId="3385133074" sldId="279"/>
        </pc:sldMkLst>
        <pc:spChg chg="mod">
          <ac:chgData name="Frederiek de Vries Robbé" userId="fdc547e9-d31c-41dc-9130-17ff1eac8a8a" providerId="ADAL" clId="{414E47B1-8CFD-4CB7-8C7B-8CF7C779B2DB}" dt="2022-12-05T11:52:48.415" v="1131" actId="20577"/>
          <ac:spMkLst>
            <pc:docMk/>
            <pc:sldMk cId="3385133074" sldId="279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33:32.269" v="266" actId="14100"/>
          <ac:spMkLst>
            <pc:docMk/>
            <pc:sldMk cId="3385133074" sldId="279"/>
            <ac:spMk id="12" creationId="{848FCA04-E18C-E5DF-FF57-88F9CFAE4115}"/>
          </ac:spMkLst>
        </pc:spChg>
        <pc:picChg chg="add mod">
          <ac:chgData name="Frederiek de Vries Robbé" userId="fdc547e9-d31c-41dc-9130-17ff1eac8a8a" providerId="ADAL" clId="{414E47B1-8CFD-4CB7-8C7B-8CF7C779B2DB}" dt="2022-12-05T11:31:45.132" v="226"/>
          <ac:picMkLst>
            <pc:docMk/>
            <pc:sldMk cId="3385133074" sldId="279"/>
            <ac:picMk id="2" creationId="{0B9E9454-83FD-DC15-2884-A95DA5C2AAFD}"/>
          </ac:picMkLst>
        </pc:picChg>
        <pc:picChg chg="del">
          <ac:chgData name="Frederiek de Vries Robbé" userId="fdc547e9-d31c-41dc-9130-17ff1eac8a8a" providerId="ADAL" clId="{414E47B1-8CFD-4CB7-8C7B-8CF7C779B2DB}" dt="2022-12-05T11:31:46.914" v="227" actId="478"/>
          <ac:picMkLst>
            <pc:docMk/>
            <pc:sldMk cId="3385133074" sldId="279"/>
            <ac:picMk id="15" creationId="{F29BF338-3A1F-D96E-AD9F-3FE52F045417}"/>
          </ac:picMkLst>
        </pc:picChg>
      </pc:sldChg>
      <pc:sldChg chg="modSp add mod modAnim">
        <pc:chgData name="Frederiek de Vries Robbé" userId="fdc547e9-d31c-41dc-9130-17ff1eac8a8a" providerId="ADAL" clId="{414E47B1-8CFD-4CB7-8C7B-8CF7C779B2DB}" dt="2022-12-05T12:00:52.239" v="1238" actId="6549"/>
        <pc:sldMkLst>
          <pc:docMk/>
          <pc:sldMk cId="1153303823" sldId="280"/>
        </pc:sldMkLst>
        <pc:spChg chg="mod">
          <ac:chgData name="Frederiek de Vries Robbé" userId="fdc547e9-d31c-41dc-9130-17ff1eac8a8a" providerId="ADAL" clId="{414E47B1-8CFD-4CB7-8C7B-8CF7C779B2DB}" dt="2022-12-05T12:00:52.239" v="1238" actId="6549"/>
          <ac:spMkLst>
            <pc:docMk/>
            <pc:sldMk cId="1153303823" sldId="280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33:57.705" v="288" actId="14100"/>
          <ac:spMkLst>
            <pc:docMk/>
            <pc:sldMk cId="1153303823" sldId="280"/>
            <ac:spMk id="12" creationId="{848FCA04-E18C-E5DF-FF57-88F9CFAE4115}"/>
          </ac:spMkLst>
        </pc:spChg>
      </pc:sldChg>
      <pc:sldChg chg="modSp add mod ord modAnim">
        <pc:chgData name="Frederiek de Vries Robbé" userId="fdc547e9-d31c-41dc-9130-17ff1eac8a8a" providerId="ADAL" clId="{414E47B1-8CFD-4CB7-8C7B-8CF7C779B2DB}" dt="2022-12-05T11:58:51.182" v="1224"/>
        <pc:sldMkLst>
          <pc:docMk/>
          <pc:sldMk cId="591226566" sldId="281"/>
        </pc:sldMkLst>
        <pc:spChg chg="mod">
          <ac:chgData name="Frederiek de Vries Robbé" userId="fdc547e9-d31c-41dc-9130-17ff1eac8a8a" providerId="ADAL" clId="{414E47B1-8CFD-4CB7-8C7B-8CF7C779B2DB}" dt="2022-12-05T11:52:56.608" v="1137" actId="6549"/>
          <ac:spMkLst>
            <pc:docMk/>
            <pc:sldMk cId="591226566" sldId="281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54:43.905" v="1168" actId="20577"/>
          <ac:spMkLst>
            <pc:docMk/>
            <pc:sldMk cId="591226566" sldId="281"/>
            <ac:spMk id="12" creationId="{848FCA04-E18C-E5DF-FF57-88F9CFAE4115}"/>
          </ac:spMkLst>
        </pc:spChg>
      </pc:sldChg>
      <pc:sldChg chg="modSp add mod ord modAnim">
        <pc:chgData name="Frederiek de Vries Robbé" userId="fdc547e9-d31c-41dc-9130-17ff1eac8a8a" providerId="ADAL" clId="{414E47B1-8CFD-4CB7-8C7B-8CF7C779B2DB}" dt="2022-12-05T11:58:31.649" v="1219"/>
        <pc:sldMkLst>
          <pc:docMk/>
          <pc:sldMk cId="971042225" sldId="282"/>
        </pc:sldMkLst>
        <pc:spChg chg="mod">
          <ac:chgData name="Frederiek de Vries Robbé" userId="fdc547e9-d31c-41dc-9130-17ff1eac8a8a" providerId="ADAL" clId="{414E47B1-8CFD-4CB7-8C7B-8CF7C779B2DB}" dt="2022-12-05T11:52:32.273" v="1124" actId="20577"/>
          <ac:spMkLst>
            <pc:docMk/>
            <pc:sldMk cId="971042225" sldId="282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46:51.044" v="846" actId="6549"/>
          <ac:spMkLst>
            <pc:docMk/>
            <pc:sldMk cId="971042225" sldId="282"/>
            <ac:spMk id="12" creationId="{848FCA04-E18C-E5DF-FF57-88F9CFAE4115}"/>
          </ac:spMkLst>
        </pc:spChg>
      </pc:sldChg>
      <pc:sldChg chg="modSp add mod ord modAnim">
        <pc:chgData name="Frederiek de Vries Robbé" userId="fdc547e9-d31c-41dc-9130-17ff1eac8a8a" providerId="ADAL" clId="{414E47B1-8CFD-4CB7-8C7B-8CF7C779B2DB}" dt="2022-12-05T11:58:20.558" v="1216"/>
        <pc:sldMkLst>
          <pc:docMk/>
          <pc:sldMk cId="824763684" sldId="283"/>
        </pc:sldMkLst>
        <pc:spChg chg="mod">
          <ac:chgData name="Frederiek de Vries Robbé" userId="fdc547e9-d31c-41dc-9130-17ff1eac8a8a" providerId="ADAL" clId="{414E47B1-8CFD-4CB7-8C7B-8CF7C779B2DB}" dt="2022-12-05T11:52:19.621" v="1118" actId="20577"/>
          <ac:spMkLst>
            <pc:docMk/>
            <pc:sldMk cId="824763684" sldId="283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33:39.113" v="267" actId="14100"/>
          <ac:spMkLst>
            <pc:docMk/>
            <pc:sldMk cId="824763684" sldId="283"/>
            <ac:spMk id="12" creationId="{848FCA04-E18C-E5DF-FF57-88F9CFAE4115}"/>
          </ac:spMkLst>
        </pc:spChg>
      </pc:sldChg>
      <pc:sldChg chg="modSp add mod ord modAnim">
        <pc:chgData name="Frederiek de Vries Robbé" userId="fdc547e9-d31c-41dc-9130-17ff1eac8a8a" providerId="ADAL" clId="{414E47B1-8CFD-4CB7-8C7B-8CF7C779B2DB}" dt="2022-12-05T12:00:45.239" v="1234" actId="6549"/>
        <pc:sldMkLst>
          <pc:docMk/>
          <pc:sldMk cId="775504912" sldId="284"/>
        </pc:sldMkLst>
        <pc:spChg chg="mod">
          <ac:chgData name="Frederiek de Vries Robbé" userId="fdc547e9-d31c-41dc-9130-17ff1eac8a8a" providerId="ADAL" clId="{414E47B1-8CFD-4CB7-8C7B-8CF7C779B2DB}" dt="2022-12-05T12:00:45.239" v="1234" actId="6549"/>
          <ac:spMkLst>
            <pc:docMk/>
            <pc:sldMk cId="775504912" sldId="284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36:17.298" v="471" actId="6549"/>
          <ac:spMkLst>
            <pc:docMk/>
            <pc:sldMk cId="775504912" sldId="284"/>
            <ac:spMk id="12" creationId="{848FCA04-E18C-E5DF-FF57-88F9CFAE4115}"/>
          </ac:spMkLst>
        </pc:spChg>
      </pc:sldChg>
      <pc:sldChg chg="modSp add mod ord modAnim">
        <pc:chgData name="Frederiek de Vries Robbé" userId="fdc547e9-d31c-41dc-9130-17ff1eac8a8a" providerId="ADAL" clId="{414E47B1-8CFD-4CB7-8C7B-8CF7C779B2DB}" dt="2022-12-05T11:58:07.142" v="1213"/>
        <pc:sldMkLst>
          <pc:docMk/>
          <pc:sldMk cId="1013335211" sldId="285"/>
        </pc:sldMkLst>
        <pc:spChg chg="mod">
          <ac:chgData name="Frederiek de Vries Robbé" userId="fdc547e9-d31c-41dc-9130-17ff1eac8a8a" providerId="ADAL" clId="{414E47B1-8CFD-4CB7-8C7B-8CF7C779B2DB}" dt="2022-12-05T11:52:05.984" v="1112" actId="20577"/>
          <ac:spMkLst>
            <pc:docMk/>
            <pc:sldMk cId="1013335211" sldId="285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47:13.105" v="856" actId="20577"/>
          <ac:spMkLst>
            <pc:docMk/>
            <pc:sldMk cId="1013335211" sldId="285"/>
            <ac:spMk id="12" creationId="{848FCA04-E18C-E5DF-FF57-88F9CFAE4115}"/>
          </ac:spMkLst>
        </pc:spChg>
      </pc:sldChg>
      <pc:sldChg chg="modSp add mod modAnim">
        <pc:chgData name="Frederiek de Vries Robbé" userId="fdc547e9-d31c-41dc-9130-17ff1eac8a8a" providerId="ADAL" clId="{414E47B1-8CFD-4CB7-8C7B-8CF7C779B2DB}" dt="2022-12-05T12:00:57.095" v="1242" actId="6549"/>
        <pc:sldMkLst>
          <pc:docMk/>
          <pc:sldMk cId="2523513499" sldId="286"/>
        </pc:sldMkLst>
        <pc:spChg chg="mod">
          <ac:chgData name="Frederiek de Vries Robbé" userId="fdc547e9-d31c-41dc-9130-17ff1eac8a8a" providerId="ADAL" clId="{414E47B1-8CFD-4CB7-8C7B-8CF7C779B2DB}" dt="2022-12-05T12:00:57.095" v="1242" actId="6549"/>
          <ac:spMkLst>
            <pc:docMk/>
            <pc:sldMk cId="2523513499" sldId="286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37:16.560" v="535" actId="20577"/>
          <ac:spMkLst>
            <pc:docMk/>
            <pc:sldMk cId="2523513499" sldId="286"/>
            <ac:spMk id="12" creationId="{848FCA04-E18C-E5DF-FF57-88F9CFAE4115}"/>
          </ac:spMkLst>
        </pc:spChg>
      </pc:sldChg>
      <pc:sldChg chg="addSp delSp modSp add mod ord modAnim">
        <pc:chgData name="Frederiek de Vries Robbé" userId="fdc547e9-d31c-41dc-9130-17ff1eac8a8a" providerId="ADAL" clId="{414E47B1-8CFD-4CB7-8C7B-8CF7C779B2DB}" dt="2022-12-05T11:58:10.706" v="1214"/>
        <pc:sldMkLst>
          <pc:docMk/>
          <pc:sldMk cId="1567295643" sldId="287"/>
        </pc:sldMkLst>
        <pc:spChg chg="mod">
          <ac:chgData name="Frederiek de Vries Robbé" userId="fdc547e9-d31c-41dc-9130-17ff1eac8a8a" providerId="ADAL" clId="{414E47B1-8CFD-4CB7-8C7B-8CF7C779B2DB}" dt="2022-12-05T11:52:09.816" v="1114" actId="6549"/>
          <ac:spMkLst>
            <pc:docMk/>
            <pc:sldMk cId="1567295643" sldId="287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47:22.049" v="859" actId="6549"/>
          <ac:spMkLst>
            <pc:docMk/>
            <pc:sldMk cId="1567295643" sldId="287"/>
            <ac:spMk id="12" creationId="{848FCA04-E18C-E5DF-FF57-88F9CFAE4115}"/>
          </ac:spMkLst>
        </pc:spChg>
        <pc:picChg chg="add del mod modCrop">
          <ac:chgData name="Frederiek de Vries Robbé" userId="fdc547e9-d31c-41dc-9130-17ff1eac8a8a" providerId="ADAL" clId="{414E47B1-8CFD-4CB7-8C7B-8CF7C779B2DB}" dt="2022-12-05T11:40:41.313" v="593" actId="478"/>
          <ac:picMkLst>
            <pc:docMk/>
            <pc:sldMk cId="1567295643" sldId="287"/>
            <ac:picMk id="4" creationId="{BCB23E19-4AC3-068E-24C2-39F9DE3B2FB4}"/>
          </ac:picMkLst>
        </pc:picChg>
        <pc:picChg chg="add mod modCrop">
          <ac:chgData name="Frederiek de Vries Robbé" userId="fdc547e9-d31c-41dc-9130-17ff1eac8a8a" providerId="ADAL" clId="{414E47B1-8CFD-4CB7-8C7B-8CF7C779B2DB}" dt="2022-12-05T11:41:05.345" v="600" actId="1076"/>
          <ac:picMkLst>
            <pc:docMk/>
            <pc:sldMk cId="1567295643" sldId="287"/>
            <ac:picMk id="6" creationId="{88C8D623-7E7B-CC8C-9DFC-14F343A5D34E}"/>
          </ac:picMkLst>
        </pc:picChg>
      </pc:sldChg>
      <pc:sldChg chg="delSp modSp add mod ord modAnim">
        <pc:chgData name="Frederiek de Vries Robbé" userId="fdc547e9-d31c-41dc-9130-17ff1eac8a8a" providerId="ADAL" clId="{414E47B1-8CFD-4CB7-8C7B-8CF7C779B2DB}" dt="2022-12-05T12:19:02.444" v="1254" actId="20577"/>
        <pc:sldMkLst>
          <pc:docMk/>
          <pc:sldMk cId="3235082356" sldId="288"/>
        </pc:sldMkLst>
        <pc:spChg chg="mod">
          <ac:chgData name="Frederiek de Vries Robbé" userId="fdc547e9-d31c-41dc-9130-17ff1eac8a8a" providerId="ADAL" clId="{414E47B1-8CFD-4CB7-8C7B-8CF7C779B2DB}" dt="2022-12-05T11:52:43.721" v="1130" actId="20577"/>
          <ac:spMkLst>
            <pc:docMk/>
            <pc:sldMk cId="3235082356" sldId="288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2:19:02.444" v="1254" actId="20577"/>
          <ac:spMkLst>
            <pc:docMk/>
            <pc:sldMk cId="3235082356" sldId="288"/>
            <ac:spMk id="12" creationId="{848FCA04-E18C-E5DF-FF57-88F9CFAE4115}"/>
          </ac:spMkLst>
        </pc:spChg>
        <pc:picChg chg="del">
          <ac:chgData name="Frederiek de Vries Robbé" userId="fdc547e9-d31c-41dc-9130-17ff1eac8a8a" providerId="ADAL" clId="{414E47B1-8CFD-4CB7-8C7B-8CF7C779B2DB}" dt="2022-12-05T11:41:47.939" v="625" actId="478"/>
          <ac:picMkLst>
            <pc:docMk/>
            <pc:sldMk cId="3235082356" sldId="288"/>
            <ac:picMk id="6" creationId="{88C8D623-7E7B-CC8C-9DFC-14F343A5D34E}"/>
          </ac:picMkLst>
        </pc:picChg>
      </pc:sldChg>
      <pc:sldChg chg="modSp add mod modAnim">
        <pc:chgData name="Frederiek de Vries Robbé" userId="fdc547e9-d31c-41dc-9130-17ff1eac8a8a" providerId="ADAL" clId="{414E47B1-8CFD-4CB7-8C7B-8CF7C779B2DB}" dt="2022-12-05T11:57:49.261" v="1212"/>
        <pc:sldMkLst>
          <pc:docMk/>
          <pc:sldMk cId="1964819347" sldId="289"/>
        </pc:sldMkLst>
        <pc:spChg chg="mod">
          <ac:chgData name="Frederiek de Vries Robbé" userId="fdc547e9-d31c-41dc-9130-17ff1eac8a8a" providerId="ADAL" clId="{414E47B1-8CFD-4CB7-8C7B-8CF7C779B2DB}" dt="2022-12-05T11:52:02.296" v="1110" actId="6549"/>
          <ac:spMkLst>
            <pc:docMk/>
            <pc:sldMk cId="1964819347" sldId="289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42:55.449" v="679" actId="20577"/>
          <ac:spMkLst>
            <pc:docMk/>
            <pc:sldMk cId="1964819347" sldId="289"/>
            <ac:spMk id="12" creationId="{848FCA04-E18C-E5DF-FF57-88F9CFAE4115}"/>
          </ac:spMkLst>
        </pc:spChg>
      </pc:sldChg>
      <pc:sldChg chg="modSp add mod modAnim">
        <pc:chgData name="Frederiek de Vries Robbé" userId="fdc547e9-d31c-41dc-9130-17ff1eac8a8a" providerId="ADAL" clId="{414E47B1-8CFD-4CB7-8C7B-8CF7C779B2DB}" dt="2022-12-05T11:58:13.905" v="1215"/>
        <pc:sldMkLst>
          <pc:docMk/>
          <pc:sldMk cId="1647429294" sldId="290"/>
        </pc:sldMkLst>
        <pc:spChg chg="mod">
          <ac:chgData name="Frederiek de Vries Robbé" userId="fdc547e9-d31c-41dc-9130-17ff1eac8a8a" providerId="ADAL" clId="{414E47B1-8CFD-4CB7-8C7B-8CF7C779B2DB}" dt="2022-12-05T11:52:16.105" v="1116" actId="20577"/>
          <ac:spMkLst>
            <pc:docMk/>
            <pc:sldMk cId="1647429294" sldId="290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43:51.143" v="714" actId="20577"/>
          <ac:spMkLst>
            <pc:docMk/>
            <pc:sldMk cId="1647429294" sldId="290"/>
            <ac:spMk id="12" creationId="{848FCA04-E18C-E5DF-FF57-88F9CFAE4115}"/>
          </ac:spMkLst>
        </pc:spChg>
      </pc:sldChg>
      <pc:sldChg chg="modSp add mod modAnim">
        <pc:chgData name="Frederiek de Vries Robbé" userId="fdc547e9-d31c-41dc-9130-17ff1eac8a8a" providerId="ADAL" clId="{414E47B1-8CFD-4CB7-8C7B-8CF7C779B2DB}" dt="2022-12-05T11:58:24.397" v="1217"/>
        <pc:sldMkLst>
          <pc:docMk/>
          <pc:sldMk cId="768332038" sldId="291"/>
        </pc:sldMkLst>
        <pc:spChg chg="mod">
          <ac:chgData name="Frederiek de Vries Robbé" userId="fdc547e9-d31c-41dc-9130-17ff1eac8a8a" providerId="ADAL" clId="{414E47B1-8CFD-4CB7-8C7B-8CF7C779B2DB}" dt="2022-12-05T11:52:24.496" v="1120" actId="6549"/>
          <ac:spMkLst>
            <pc:docMk/>
            <pc:sldMk cId="768332038" sldId="291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48:01.031" v="888" actId="20577"/>
          <ac:spMkLst>
            <pc:docMk/>
            <pc:sldMk cId="768332038" sldId="291"/>
            <ac:spMk id="12" creationId="{848FCA04-E18C-E5DF-FF57-88F9CFAE4115}"/>
          </ac:spMkLst>
        </pc:spChg>
      </pc:sldChg>
      <pc:sldChg chg="modSp add mod modAnim">
        <pc:chgData name="Frederiek de Vries Robbé" userId="fdc547e9-d31c-41dc-9130-17ff1eac8a8a" providerId="ADAL" clId="{414E47B1-8CFD-4CB7-8C7B-8CF7C779B2DB}" dt="2022-12-05T12:00:48.944" v="1236" actId="6549"/>
        <pc:sldMkLst>
          <pc:docMk/>
          <pc:sldMk cId="1984275723" sldId="292"/>
        </pc:sldMkLst>
        <pc:spChg chg="mod">
          <ac:chgData name="Frederiek de Vries Robbé" userId="fdc547e9-d31c-41dc-9130-17ff1eac8a8a" providerId="ADAL" clId="{414E47B1-8CFD-4CB7-8C7B-8CF7C779B2DB}" dt="2022-12-05T12:00:48.944" v="1236" actId="6549"/>
          <ac:spMkLst>
            <pc:docMk/>
            <pc:sldMk cId="1984275723" sldId="292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55:34.594" v="1191" actId="6549"/>
          <ac:spMkLst>
            <pc:docMk/>
            <pc:sldMk cId="1984275723" sldId="292"/>
            <ac:spMk id="12" creationId="{848FCA04-E18C-E5DF-FF57-88F9CFAE4115}"/>
          </ac:spMkLst>
        </pc:spChg>
      </pc:sldChg>
      <pc:sldChg chg="modSp add mod modAnim">
        <pc:chgData name="Frederiek de Vries Robbé" userId="fdc547e9-d31c-41dc-9130-17ff1eac8a8a" providerId="ADAL" clId="{414E47B1-8CFD-4CB7-8C7B-8CF7C779B2DB}" dt="2022-12-05T11:58:36.182" v="1220"/>
        <pc:sldMkLst>
          <pc:docMk/>
          <pc:sldMk cId="2093991715" sldId="293"/>
        </pc:sldMkLst>
        <pc:spChg chg="mod">
          <ac:chgData name="Frederiek de Vries Robbé" userId="fdc547e9-d31c-41dc-9130-17ff1eac8a8a" providerId="ADAL" clId="{414E47B1-8CFD-4CB7-8C7B-8CF7C779B2DB}" dt="2022-12-05T11:52:38" v="1127" actId="6549"/>
          <ac:spMkLst>
            <pc:docMk/>
            <pc:sldMk cId="2093991715" sldId="293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45:57.808" v="837" actId="20577"/>
          <ac:spMkLst>
            <pc:docMk/>
            <pc:sldMk cId="2093991715" sldId="293"/>
            <ac:spMk id="12" creationId="{848FCA04-E18C-E5DF-FF57-88F9CFAE4115}"/>
          </ac:spMkLst>
        </pc:spChg>
      </pc:sldChg>
      <pc:sldChg chg="modSp add mod modAnim">
        <pc:chgData name="Frederiek de Vries Robbé" userId="fdc547e9-d31c-41dc-9130-17ff1eac8a8a" providerId="ADAL" clId="{414E47B1-8CFD-4CB7-8C7B-8CF7C779B2DB}" dt="2022-12-05T11:58:27.878" v="1218"/>
        <pc:sldMkLst>
          <pc:docMk/>
          <pc:sldMk cId="3246749755" sldId="294"/>
        </pc:sldMkLst>
        <pc:spChg chg="mod">
          <ac:chgData name="Frederiek de Vries Robbé" userId="fdc547e9-d31c-41dc-9130-17ff1eac8a8a" providerId="ADAL" clId="{414E47B1-8CFD-4CB7-8C7B-8CF7C779B2DB}" dt="2022-12-05T11:52:28.496" v="1122" actId="6549"/>
          <ac:spMkLst>
            <pc:docMk/>
            <pc:sldMk cId="3246749755" sldId="294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44:32.321" v="762" actId="20577"/>
          <ac:spMkLst>
            <pc:docMk/>
            <pc:sldMk cId="3246749755" sldId="294"/>
            <ac:spMk id="12" creationId="{848FCA04-E18C-E5DF-FF57-88F9CFAE4115}"/>
          </ac:spMkLst>
        </pc:spChg>
      </pc:sldChg>
      <pc:sldChg chg="modSp add mod ord modAnim">
        <pc:chgData name="Frederiek de Vries Robbé" userId="fdc547e9-d31c-41dc-9130-17ff1eac8a8a" providerId="ADAL" clId="{414E47B1-8CFD-4CB7-8C7B-8CF7C779B2DB}" dt="2022-12-05T12:01:00.887" v="1244" actId="6549"/>
        <pc:sldMkLst>
          <pc:docMk/>
          <pc:sldMk cId="202885587" sldId="295"/>
        </pc:sldMkLst>
        <pc:spChg chg="mod">
          <ac:chgData name="Frederiek de Vries Robbé" userId="fdc547e9-d31c-41dc-9130-17ff1eac8a8a" providerId="ADAL" clId="{414E47B1-8CFD-4CB7-8C7B-8CF7C779B2DB}" dt="2022-12-05T12:01:00.887" v="1244" actId="6549"/>
          <ac:spMkLst>
            <pc:docMk/>
            <pc:sldMk cId="202885587" sldId="295"/>
            <ac:spMk id="10" creationId="{2E015FF0-808F-C67F-235A-2A75FA7A465C}"/>
          </ac:spMkLst>
        </pc:spChg>
      </pc:sldChg>
      <pc:sldChg chg="modSp add mod ord modAnim">
        <pc:chgData name="Frederiek de Vries Robbé" userId="fdc547e9-d31c-41dc-9130-17ff1eac8a8a" providerId="ADAL" clId="{414E47B1-8CFD-4CB7-8C7B-8CF7C779B2DB}" dt="2022-12-05T11:58:57.172" v="1225"/>
        <pc:sldMkLst>
          <pc:docMk/>
          <pc:sldMk cId="1783459958" sldId="296"/>
        </pc:sldMkLst>
        <pc:spChg chg="mod">
          <ac:chgData name="Frederiek de Vries Robbé" userId="fdc547e9-d31c-41dc-9130-17ff1eac8a8a" providerId="ADAL" clId="{414E47B1-8CFD-4CB7-8C7B-8CF7C779B2DB}" dt="2022-12-05T11:53:00.055" v="1140" actId="6549"/>
          <ac:spMkLst>
            <pc:docMk/>
            <pc:sldMk cId="1783459958" sldId="296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45:23.848" v="818" actId="20577"/>
          <ac:spMkLst>
            <pc:docMk/>
            <pc:sldMk cId="1783459958" sldId="296"/>
            <ac:spMk id="12" creationId="{848FCA04-E18C-E5DF-FF57-88F9CFAE4115}"/>
          </ac:spMkLst>
        </pc:spChg>
      </pc:sldChg>
      <pc:sldChg chg="modSp add del mod modAnim">
        <pc:chgData name="Frederiek de Vries Robbé" userId="fdc547e9-d31c-41dc-9130-17ff1eac8a8a" providerId="ADAL" clId="{414E47B1-8CFD-4CB7-8C7B-8CF7C779B2DB}" dt="2022-12-05T12:00:37.180" v="1232" actId="47"/>
        <pc:sldMkLst>
          <pc:docMk/>
          <pc:sldMk cId="4098446768" sldId="297"/>
        </pc:sldMkLst>
        <pc:spChg chg="mod">
          <ac:chgData name="Frederiek de Vries Robbé" userId="fdc547e9-d31c-41dc-9130-17ff1eac8a8a" providerId="ADAL" clId="{414E47B1-8CFD-4CB7-8C7B-8CF7C779B2DB}" dt="2022-12-05T11:53:04.545" v="1143" actId="6549"/>
          <ac:spMkLst>
            <pc:docMk/>
            <pc:sldMk cId="4098446768" sldId="297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55:11.002" v="1189" actId="6549"/>
          <ac:spMkLst>
            <pc:docMk/>
            <pc:sldMk cId="4098446768" sldId="297"/>
            <ac:spMk id="12" creationId="{848FCA04-E18C-E5DF-FF57-88F9CFAE4115}"/>
          </ac:spMkLst>
        </pc:spChg>
      </pc:sldChg>
      <pc:sldChg chg="modSp add mod modAnim">
        <pc:chgData name="Frederiek de Vries Robbé" userId="fdc547e9-d31c-41dc-9130-17ff1eac8a8a" providerId="ADAL" clId="{414E47B1-8CFD-4CB7-8C7B-8CF7C779B2DB}" dt="2022-12-05T11:58:47.991" v="1223"/>
        <pc:sldMkLst>
          <pc:docMk/>
          <pc:sldMk cId="754520971" sldId="298"/>
        </pc:sldMkLst>
        <pc:spChg chg="mod">
          <ac:chgData name="Frederiek de Vries Robbé" userId="fdc547e9-d31c-41dc-9130-17ff1eac8a8a" providerId="ADAL" clId="{414E47B1-8CFD-4CB7-8C7B-8CF7C779B2DB}" dt="2022-12-05T11:52:52.544" v="1134" actId="20577"/>
          <ac:spMkLst>
            <pc:docMk/>
            <pc:sldMk cId="754520971" sldId="298"/>
            <ac:spMk id="10" creationId="{2E015FF0-808F-C67F-235A-2A75FA7A465C}"/>
          </ac:spMkLst>
        </pc:spChg>
        <pc:spChg chg="mod">
          <ac:chgData name="Frederiek de Vries Robbé" userId="fdc547e9-d31c-41dc-9130-17ff1eac8a8a" providerId="ADAL" clId="{414E47B1-8CFD-4CB7-8C7B-8CF7C779B2DB}" dt="2022-12-05T11:50:33.618" v="1084" actId="20577"/>
          <ac:spMkLst>
            <pc:docMk/>
            <pc:sldMk cId="754520971" sldId="298"/>
            <ac:spMk id="12" creationId="{848FCA04-E18C-E5DF-FF57-88F9CFAE411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rgbClr val="72AD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C0351EAB-A357-F8F6-70C6-FEB7935BDF3A}"/>
              </a:ext>
            </a:extLst>
          </p:cNvPr>
          <p:cNvSpPr/>
          <p:nvPr userDrawn="1"/>
        </p:nvSpPr>
        <p:spPr>
          <a:xfrm>
            <a:off x="0" y="4925568"/>
            <a:ext cx="12192000" cy="1932432"/>
          </a:xfrm>
          <a:prstGeom prst="rect">
            <a:avLst/>
          </a:prstGeom>
          <a:solidFill>
            <a:srgbClr val="3F7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0C8B70F-FE18-D310-94F5-C3771BE5A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2" b="8882"/>
          <a:stretch/>
        </p:blipFill>
        <p:spPr>
          <a:xfrm>
            <a:off x="880151" y="4925568"/>
            <a:ext cx="4179529" cy="193243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DDBF4EE6-9006-F3DE-1E47-BF27EDCA3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6518" r="2392" b="3192"/>
          <a:stretch/>
        </p:blipFill>
        <p:spPr>
          <a:xfrm>
            <a:off x="8012471" y="1837678"/>
            <a:ext cx="4179529" cy="5020322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B4D56837-591C-2A4B-7893-D0786242F277}"/>
              </a:ext>
            </a:extLst>
          </p:cNvPr>
          <p:cNvSpPr txBox="1">
            <a:spLocks/>
          </p:cNvSpPr>
          <p:nvPr userDrawn="1"/>
        </p:nvSpPr>
        <p:spPr>
          <a:xfrm>
            <a:off x="744702" y="450685"/>
            <a:ext cx="10984002" cy="173513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8500" b="1">
                <a:solidFill>
                  <a:schemeClr val="bg1"/>
                </a:solidFill>
                <a:latin typeface="Franklin Gothic Medium" panose="020B0603020102020204" pitchFamily="34" charset="0"/>
              </a:rPr>
              <a:t>Afval Goed Geregeld</a:t>
            </a:r>
            <a:endParaRPr lang="nl-NL" sz="85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9F9277EB-6384-13A9-EAAF-DC79BBD1E59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Inzameling lege plastic verpakkingen en drinkpakken</a:t>
            </a:r>
          </a:p>
        </p:txBody>
      </p:sp>
    </p:spTree>
    <p:extLst>
      <p:ext uri="{BB962C8B-B14F-4D97-AF65-F5344CB8AC3E}">
        <p14:creationId xmlns:p14="http://schemas.microsoft.com/office/powerpoint/2010/main" val="10811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04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0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8055384-E967-289A-C29E-6450522CBEF5}"/>
              </a:ext>
            </a:extLst>
          </p:cNvPr>
          <p:cNvSpPr/>
          <p:nvPr userDrawn="1"/>
        </p:nvSpPr>
        <p:spPr>
          <a:xfrm>
            <a:off x="0" y="0"/>
            <a:ext cx="3600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36FA371-E216-E028-E232-ADCA2E661668}"/>
              </a:ext>
            </a:extLst>
          </p:cNvPr>
          <p:cNvSpPr/>
          <p:nvPr userDrawn="1"/>
        </p:nvSpPr>
        <p:spPr>
          <a:xfrm>
            <a:off x="0" y="6656832"/>
            <a:ext cx="12192000" cy="201168"/>
          </a:xfrm>
          <a:prstGeom prst="rect">
            <a:avLst/>
          </a:prstGeom>
          <a:solidFill>
            <a:srgbClr val="72A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56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05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33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14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99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52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24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29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FB6D-7E23-4289-95F3-3670032126E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41C9-0291-4A59-B50D-DA3A51B6C3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F3B208CD-6A55-1AB4-2758-DED27F6B227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44702" y="2201266"/>
            <a:ext cx="8350530" cy="24231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nl-NL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Afvalquiz PD-afval</a:t>
            </a:r>
          </a:p>
        </p:txBody>
      </p:sp>
    </p:spTree>
    <p:extLst>
      <p:ext uri="{BB962C8B-B14F-4D97-AF65-F5344CB8AC3E}">
        <p14:creationId xmlns:p14="http://schemas.microsoft.com/office/powerpoint/2010/main" val="3058179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8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195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Plastic bakje van salade of broodbeleg 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29BF338-3A1F-D96E-AD9F-3FE52F0454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4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9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004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Papieren rietje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04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10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19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Plastic koffiebeker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29BF338-3A1F-D96E-AD9F-3FE52F0454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9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11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004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Piepschuim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08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12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0" y="1272659"/>
            <a:ext cx="34385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Propje aluminiumfolie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13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13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78142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Plastic voor verzending van (school)spullen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29BF338-3A1F-D96E-AD9F-3FE52F0454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52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14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0" y="1272659"/>
            <a:ext cx="34766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Restjes van geknutselde materialen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22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0" y="1272659"/>
            <a:ext cx="34385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Leeg netje van mandarijnen of sinaasappels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45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16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004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Stokje van een ijsje of lolly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0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17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7664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Plastic fles en dop </a:t>
            </a:r>
            <a:r>
              <a:rPr lang="nl-NL" sz="3600" b="1" u="sng" dirty="0">
                <a:latin typeface="+mj-lt"/>
              </a:rPr>
              <a:t>zonder</a:t>
            </a:r>
            <a:r>
              <a:rPr lang="nl-NL" sz="3600" dirty="0">
                <a:latin typeface="+mj-lt"/>
              </a:rPr>
              <a:t> statiegeld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29BF338-3A1F-D96E-AD9F-3FE52F0454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7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B4684-EA66-A5AB-9159-3756B8555C2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Afvalquiz</a:t>
            </a:r>
            <a:b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</a:br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PD-afval</a:t>
            </a:r>
            <a:endParaRPr lang="nl-NL" sz="36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A80A388-344C-92D5-1198-6171931DF0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F4457CB-26EE-E393-1221-3DA14C0744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9" name="Tijdelijke aanduiding voor inhoud 4">
            <a:extLst>
              <a:ext uri="{FF2B5EF4-FFF2-40B4-BE49-F238E27FC236}">
                <a16:creationId xmlns:a16="http://schemas.microsoft.com/office/drawing/2014/main" id="{F3E8936F-C07C-73F5-3B92-E4047E23CEB1}"/>
              </a:ext>
            </a:extLst>
          </p:cNvPr>
          <p:cNvSpPr txBox="1">
            <a:spLocks/>
          </p:cNvSpPr>
          <p:nvPr/>
        </p:nvSpPr>
        <p:spPr>
          <a:xfrm>
            <a:off x="6429376" y="1298922"/>
            <a:ext cx="3048000" cy="186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nl-NL" sz="3600" dirty="0">
                <a:solidFill>
                  <a:srgbClr val="3F742F"/>
                </a:solidFill>
                <a:latin typeface="+mj-lt"/>
              </a:rPr>
              <a:t>Wat mag </a:t>
            </a:r>
            <a:r>
              <a:rPr lang="nl-NL" sz="3600" b="1" u="sng" dirty="0">
                <a:solidFill>
                  <a:srgbClr val="3F742F"/>
                </a:solidFill>
                <a:latin typeface="+mj-lt"/>
              </a:rPr>
              <a:t>wel</a:t>
            </a:r>
            <a:r>
              <a:rPr lang="nl-NL" sz="3600" dirty="0">
                <a:solidFill>
                  <a:srgbClr val="3F742F"/>
                </a:solidFill>
                <a:latin typeface="+mj-lt"/>
              </a:rPr>
              <a:t> en </a:t>
            </a:r>
            <a:r>
              <a:rPr lang="nl-NL" sz="3600" b="1" u="sng" dirty="0">
                <a:solidFill>
                  <a:srgbClr val="3F742F"/>
                </a:solidFill>
                <a:latin typeface="+mj-lt"/>
              </a:rPr>
              <a:t>niet</a:t>
            </a:r>
            <a:r>
              <a:rPr lang="nl-NL" sz="3600" dirty="0">
                <a:solidFill>
                  <a:srgbClr val="3F742F"/>
                </a:solidFill>
                <a:latin typeface="+mj-lt"/>
              </a:rPr>
              <a:t> bij het PD-afval?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A1A2502-EF7C-57E8-CF7B-7ADA18BE6B9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9114937B-0775-1722-C6CF-82BC42C4E77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36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18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581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Papieren koffiebeker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30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19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004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Halfvol pakje drinken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1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20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19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Leeg boterhamzakje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29BF338-3A1F-D96E-AD9F-3FE52F0454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1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195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Plastic verpakking van snoep of koek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29BF338-3A1F-D96E-AD9F-3FE52F0454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95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2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19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 err="1">
                <a:latin typeface="+mj-lt"/>
              </a:rPr>
              <a:t>Chipszak</a:t>
            </a:r>
            <a:endParaRPr lang="nl-NL" sz="3600" dirty="0">
              <a:latin typeface="+mj-lt"/>
            </a:endParaRP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29BF338-3A1F-D96E-AD9F-3FE52F0454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81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3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004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Flesje of potje van glas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3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4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004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Fles met statiegeld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88C8D623-7E7B-CC8C-9DFC-14F343A5D34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79" t="29630" r="33436" b="38657"/>
          <a:stretch/>
        </p:blipFill>
        <p:spPr>
          <a:xfrm>
            <a:off x="8115300" y="1974681"/>
            <a:ext cx="139065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9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19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Lege kauwgomstrip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29BF338-3A1F-D96E-AD9F-3FE52F0454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2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6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0" y="1272659"/>
            <a:ext cx="33051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Leeg blikje drinken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B9E9454-83FD-DC15-2884-A95DA5C2AA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8" t="8750" r="9671" b="13333"/>
          <a:stretch/>
        </p:blipFill>
        <p:spPr>
          <a:xfrm>
            <a:off x="8011803" y="4086225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6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AB69EA6F-080E-2878-92B8-50C54C176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354" y="371474"/>
            <a:ext cx="5143500" cy="416036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2E015FF0-808F-C67F-235A-2A75FA7A46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000" y="720000"/>
            <a:ext cx="2880000" cy="3600000"/>
          </a:xfrm>
        </p:spPr>
        <p:txBody>
          <a:bodyPr anchor="t">
            <a:normAutofit/>
          </a:bodyPr>
          <a:lstStyle/>
          <a:p>
            <a:pPr algn="r"/>
            <a:r>
              <a:rPr lang="nl-NL" sz="3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Vraag 7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48FCA04-E18C-E5DF-FF57-88F9CFAE4115}"/>
              </a:ext>
            </a:extLst>
          </p:cNvPr>
          <p:cNvSpPr txBox="1"/>
          <p:nvPr/>
        </p:nvSpPr>
        <p:spPr>
          <a:xfrm>
            <a:off x="6096001" y="1272659"/>
            <a:ext cx="3619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dirty="0">
                <a:latin typeface="+mj-lt"/>
              </a:rPr>
              <a:t>Leeg pak(je) drinken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050499-BC28-ED9B-6864-35323E149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7" r="9318" b="9670"/>
          <a:stretch/>
        </p:blipFill>
        <p:spPr>
          <a:xfrm>
            <a:off x="485550" y="2242782"/>
            <a:ext cx="3114450" cy="435439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F29BF338-3A1F-D96E-AD9F-3FE52F0454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 t="8762" r="6467" b="13215"/>
          <a:stretch/>
        </p:blipFill>
        <p:spPr>
          <a:xfrm>
            <a:off x="4190999" y="4086225"/>
            <a:ext cx="24479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3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AGG">
      <a:dk1>
        <a:srgbClr val="3F742F"/>
      </a:dk1>
      <a:lt1>
        <a:srgbClr val="FFFFFF"/>
      </a:lt1>
      <a:dk2>
        <a:srgbClr val="44546A"/>
      </a:dk2>
      <a:lt2>
        <a:srgbClr val="E7E6E6"/>
      </a:lt2>
      <a:accent1>
        <a:srgbClr val="3F742F"/>
      </a:accent1>
      <a:accent2>
        <a:srgbClr val="71AD22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fcaa1a-ac74-410f-95bc-20bbab667105">
      <Terms xmlns="http://schemas.microsoft.com/office/infopath/2007/PartnerControls"/>
    </lcf76f155ced4ddcb4097134ff3c332f>
    <TaxCatchAll xmlns="16fe547f-eec1-4793-a1b6-34d56b9fc957" xsi:nil="true"/>
    <Soort xmlns="40fcaa1a-ac74-410f-95bc-20bbab66710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095BBF60614640A6382A98A6922223" ma:contentTypeVersion="17" ma:contentTypeDescription="Een nieuw document maken." ma:contentTypeScope="" ma:versionID="3a4c36a6a3b1d64044cf8d3d77319ba2">
  <xsd:schema xmlns:xsd="http://www.w3.org/2001/XMLSchema" xmlns:xs="http://www.w3.org/2001/XMLSchema" xmlns:p="http://schemas.microsoft.com/office/2006/metadata/properties" xmlns:ns2="40fcaa1a-ac74-410f-95bc-20bbab667105" xmlns:ns3="16fe547f-eec1-4793-a1b6-34d56b9fc957" targetNamespace="http://schemas.microsoft.com/office/2006/metadata/properties" ma:root="true" ma:fieldsID="06c4dc87c36b2711ef3fb53ff9c7b75b" ns2:_="" ns3:_="">
    <xsd:import namespace="40fcaa1a-ac74-410f-95bc-20bbab667105"/>
    <xsd:import namespace="16fe547f-eec1-4793-a1b6-34d56b9fc9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Soort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caa1a-ac74-410f-95bc-20bbab6671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Soort" ma:index="21" nillable="true" ma:displayName="Soort" ma:format="Dropdown" ma:internalName="Soort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783c6dbd-d7b0-4fca-a2a6-200f1dabdf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fe547f-eec1-4793-a1b6-34d56b9fc95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f3078a-0a21-48a6-87a3-d4756e3461c8}" ma:internalName="TaxCatchAll" ma:showField="CatchAllData" ma:web="16fe547f-eec1-4793-a1b6-34d56b9fc9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7A6F07-4A4B-4C02-BF9A-9F260658AAF8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40fcaa1a-ac74-410f-95bc-20bbab667105"/>
    <ds:schemaRef ds:uri="16fe547f-eec1-4793-a1b6-34d56b9fc957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20A76B71-B475-4413-A36B-8CF552180B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fcaa1a-ac74-410f-95bc-20bbab667105"/>
    <ds:schemaRef ds:uri="16fe547f-eec1-4793-a1b6-34d56b9fc9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69C646B-F2F2-4384-8D7A-082BA22F8A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130</Words>
  <Application>Microsoft Office PowerPoint</Application>
  <PresentationFormat>Breedbeeld</PresentationFormat>
  <Paragraphs>43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Franklin Gothic Book</vt:lpstr>
      <vt:lpstr>Franklin Gothic Medium</vt:lpstr>
      <vt:lpstr>Kantoorthema</vt:lpstr>
      <vt:lpstr>PowerPoint-presentatie</vt:lpstr>
      <vt:lpstr>Afvalquiz PD-afval</vt:lpstr>
      <vt:lpstr>Vraag 1</vt:lpstr>
      <vt:lpstr>Vraag 2</vt:lpstr>
      <vt:lpstr>Vraag 3</vt:lpstr>
      <vt:lpstr>Vraag 4</vt:lpstr>
      <vt:lpstr>Vraag 5</vt:lpstr>
      <vt:lpstr>Vraag 6</vt:lpstr>
      <vt:lpstr>Vraag 7</vt:lpstr>
      <vt:lpstr>Vraag 8</vt:lpstr>
      <vt:lpstr>Vraag 9</vt:lpstr>
      <vt:lpstr>Vraag 10</vt:lpstr>
      <vt:lpstr>Vraag 11</vt:lpstr>
      <vt:lpstr>Vraag 12</vt:lpstr>
      <vt:lpstr>Vraag 13</vt:lpstr>
      <vt:lpstr>Vraag 14</vt:lpstr>
      <vt:lpstr>Vraag 15</vt:lpstr>
      <vt:lpstr>Vraag 16</vt:lpstr>
      <vt:lpstr>Vraag 17</vt:lpstr>
      <vt:lpstr>Vraag 18</vt:lpstr>
      <vt:lpstr>Vraag 19</vt:lpstr>
      <vt:lpstr>Vraag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 Goed Geregeld</dc:title>
  <dc:creator>Frederiek de Vries Robbé</dc:creator>
  <cp:lastModifiedBy>Frederiek de Vries Robbé</cp:lastModifiedBy>
  <cp:revision>17</cp:revision>
  <dcterms:created xsi:type="dcterms:W3CDTF">2022-11-15T09:55:35Z</dcterms:created>
  <dcterms:modified xsi:type="dcterms:W3CDTF">2022-12-05T12:19:09Z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0x0101004C095BBF60614640A6382A98A6922223</vt:lpwstr>
  </property>
  <property fmtid="{D5CDD505-2E9C-101B-9397-08002B2CF9AE}" pid="3" name="MediaServiceImageTags">
    <vt:lpwstr/>
  </property>
</Properties>
</file>